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2"/>
  </p:sldMasterIdLst>
  <p:notesMasterIdLst>
    <p:notesMasterId r:id="rId16"/>
  </p:notesMasterIdLst>
  <p:sldIdLst>
    <p:sldId id="257" r:id="rId3"/>
    <p:sldId id="264" r:id="rId4"/>
    <p:sldId id="265" r:id="rId5"/>
    <p:sldId id="266" r:id="rId6"/>
    <p:sldId id="261" r:id="rId7"/>
    <p:sldId id="263" r:id="rId8"/>
    <p:sldId id="262" r:id="rId9"/>
    <p:sldId id="267" r:id="rId10"/>
    <p:sldId id="258" r:id="rId11"/>
    <p:sldId id="268" r:id="rId12"/>
    <p:sldId id="269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1176" autoAdjust="0"/>
  </p:normalViewPr>
  <p:slideViewPr>
    <p:cSldViewPr>
      <p:cViewPr varScale="1">
        <p:scale>
          <a:sx n="92" d="100"/>
          <a:sy n="92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02E7-2D87-4534-8B57-904F1DB73E5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5BD2-4D42-47A0-83E4-70867D05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5BD2-4D42-47A0-83E4-70867D05D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1DC1-92FD-4963-AFCE-852930D61197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DFC4-978A-43FE-AA23-EC244A4E4C62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FC1C-D3BD-48FE-9ED9-D0108E557222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4B7-BAC4-424A-95F7-E80F5109C47A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0FCE-2B93-44CD-A223-1C566159B1C0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9C9E-407F-4C74-9F7A-6760966950E8}" type="datetime1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9B68-9C9B-4D3D-B2DE-76945D5CAA05}" type="datetime1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622D-4338-4CC9-8722-44A0BCA9E8BD}" type="datetime1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6149-B237-4584-A3A4-2298AF55EAF0}" type="datetime1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E0BE-1C9C-4A11-A22B-0A136364E334}" type="datetime1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9802-044D-4D90-BEBC-4C0D12233C36}" type="datetime1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AA2F-7EBB-4C7D-A538-2FCC73709CF5}" type="datetime1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Primus inter pares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19189" cy="60794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Кредитная </a:t>
            </a:r>
            <a:r>
              <a:rPr lang="ru-RU" dirty="0" smtClean="0">
                <a:solidFill>
                  <a:schemeClr val="bg1"/>
                </a:solidFill>
              </a:rPr>
              <a:t>кооперация: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вызовы времени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измерить эффективность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97152"/>
            <a:ext cx="4549211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7508"/>
            <a:ext cx="3447288" cy="2368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7733"/>
            <a:ext cx="3888432" cy="242807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2"/>
            <a:ext cx="9144000" cy="684493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2448272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"/>
            <a:ext cx="9144000" cy="37947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09120"/>
            <a:ext cx="5328592" cy="1152128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Нужно больше «изюминок» в работе молодых специалистов</a:t>
            </a:r>
            <a:endParaRPr lang="ru-RU" sz="25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19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Точек соприкосновения с Кооперативом у пайщика должно быть больше</a:t>
            </a:r>
            <a:endParaRPr lang="ru-RU" sz="3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6477000" cy="36480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988840"/>
            <a:ext cx="4546848" cy="23762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Экран мобильного телефона молодого человека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4"/>
            <a:ext cx="3851920" cy="684282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4293096"/>
            <a:ext cx="454684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— Где наш КПК?</a:t>
            </a:r>
            <a:endParaRPr lang="ru-RU" sz="4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" y="267626"/>
            <a:ext cx="9144000" cy="6586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31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Даже когда банки не оказывают услугу они работают на свой бренд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67602"/>
            <a:ext cx="1904270" cy="8827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692696"/>
            <a:ext cx="4680520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Реализация проекта с сентября 2014 г.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73"/>
            <a:ext cx="3923928" cy="687727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У пайщиков должна быть возможность погашать </a:t>
            </a:r>
            <a:r>
              <a:rPr lang="ru-RU" sz="3500" dirty="0" err="1" smtClean="0"/>
              <a:t>займ</a:t>
            </a:r>
            <a:r>
              <a:rPr lang="ru-RU" sz="3500" dirty="0" smtClean="0"/>
              <a:t> удобными для него способами</a:t>
            </a:r>
            <a:endParaRPr lang="ru-RU" sz="3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852936"/>
            <a:ext cx="8820150" cy="33432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733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2132856"/>
            <a:ext cx="3888432" cy="4464496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smtClean="0"/>
              <a:t>Что еще могло бы быть?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4680520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Личный кабинет пайщика может стать центром финансовой грамотности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818"/>
            <a:ext cx="3923928" cy="687727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26" y="5805264"/>
            <a:ext cx="1904270" cy="882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868022" cy="273630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715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Бонусная карта</a:t>
            </a:r>
            <a:br>
              <a:rPr lang="ru-RU" dirty="0" smtClean="0"/>
            </a:br>
            <a:r>
              <a:rPr lang="ru-RU" dirty="0" smtClean="0"/>
              <a:t>пайщика Кооператива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Primus inter pares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2027D1-EDF5-4389-BAA1-95F8242DA7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круги для выделения текста</Template>
  <TotalTime>0</TotalTime>
  <Words>123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Animated_circle_draws_to_highlight_text</vt:lpstr>
      <vt:lpstr>Кредитная кооперация: вызовы времени</vt:lpstr>
      <vt:lpstr>Точек соприкосновения с Кооперативом у пайщика должно быть больше</vt:lpstr>
      <vt:lpstr>Экран мобильного телефона молодого человека</vt:lpstr>
      <vt:lpstr>Даже когда банки не оказывают услугу они работают на свой бренд</vt:lpstr>
      <vt:lpstr>Реализация проекта с сентября 2014 г.   </vt:lpstr>
      <vt:lpstr>У пайщиков должна быть возможность погашать займ удобными для него способами</vt:lpstr>
      <vt:lpstr>— Что еще могло бы быть?</vt:lpstr>
      <vt:lpstr>Личный кабинет пайщика может стать центром финансовой грамотности</vt:lpstr>
      <vt:lpstr>Бонусная карта пайщика Кооператива</vt:lpstr>
      <vt:lpstr>Как измерить эффективность</vt:lpstr>
      <vt:lpstr>Презентация PowerPoint</vt:lpstr>
      <vt:lpstr>Нужно больше «изюминок» в работе молодых специалистов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2015-03-13T12:07:04Z</dcterms:created>
  <dcterms:modified xsi:type="dcterms:W3CDTF">2015-03-13T13:20:12Z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TC024787019991</vt:lpwstr>
  </property>
</Properties>
</file>