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9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8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2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62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0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2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6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2311-C102-4F50-AAA4-4C7A2354EC29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4674A6-D22E-435B-A9FD-B296400E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3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reservkassa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214206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Информация о проделанной работе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6" y="3410854"/>
            <a:ext cx="6815669" cy="1320802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 3 квартале 2018 года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4" y="199655"/>
            <a:ext cx="4106695" cy="13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2686" y="464911"/>
            <a:ext cx="10668000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Итоговое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заседание оргкомитета Х Международного Слёта кредитных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союзов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России "Карельский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Берег - 2018"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019" y="2668849"/>
            <a:ext cx="7068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/>
              </a:rPr>
              <a:t>21 сентября формально завершили проект этого года - провели заседание оргкомитета, посвященное закрытию Х юбилейного Слёта «Карельский Берег – 2018».</a:t>
            </a:r>
          </a:p>
          <a:p>
            <a:pPr algn="just"/>
            <a:r>
              <a:rPr lang="ru-RU" dirty="0" smtClean="0">
                <a:effectLst/>
              </a:rPr>
              <a:t>Первым вопросом повестки дня был отчёт директора Натальи Тимохиной. </a:t>
            </a:r>
          </a:p>
          <a:p>
            <a:pPr algn="just"/>
            <a:r>
              <a:rPr lang="ru-RU" dirty="0" smtClean="0">
                <a:effectLst/>
              </a:rPr>
              <a:t>Второй вопрос был посвящен кадровым назначениям. Решением оргкомитета новым директором Международного Слёта кредитных союзов России "Карельский Берег" назначен Илья Горохов, а Наталья Тимохина продолжит сотрудничество в качестве куратора.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2699204"/>
            <a:ext cx="3427705" cy="255496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25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69143" y="363310"/>
            <a:ext cx="10668000" cy="8032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VII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форум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кредитных союзов Юга России: «Южная инициатива: «Осень» в кредитной кооперации. Ответы на вызовы».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5371" y="2576608"/>
            <a:ext cx="4833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/>
              </a:rPr>
              <a:t>С 12 по 14 сентября в </a:t>
            </a:r>
            <a:r>
              <a:rPr lang="ru-RU" dirty="0" smtClean="0"/>
              <a:t>г. Анапа  прошёл VII форум кредитных союзов Юга России: «Южная инициатива: «Осень» в кредитной кооперации. Ответы на вызовы». </a:t>
            </a:r>
          </a:p>
          <a:p>
            <a:pPr algn="just"/>
            <a:r>
              <a:rPr lang="ru-RU" dirty="0" smtClean="0"/>
              <a:t>Ассоциацию «Гардарика» представляли член Совета ассоциации, </a:t>
            </a:r>
            <a:r>
              <a:rPr lang="ru-RU" dirty="0" err="1" smtClean="0"/>
              <a:t>Мариничев</a:t>
            </a:r>
            <a:r>
              <a:rPr lang="ru-RU" dirty="0" smtClean="0"/>
              <a:t> Юрий Борисович и Горохов </a:t>
            </a:r>
            <a:r>
              <a:rPr lang="ru-RU" dirty="0"/>
              <a:t>Илья Леонидович, </a:t>
            </a:r>
            <a:r>
              <a:rPr lang="ru-RU" dirty="0" smtClean="0"/>
              <a:t>директор КПК второго </a:t>
            </a:r>
            <a:r>
              <a:rPr lang="ru-RU" dirty="0"/>
              <a:t>уровня "Межрегиональная Резервная Касса"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8" y="2576608"/>
            <a:ext cx="4404528" cy="254753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28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0057" y="507546"/>
            <a:ext cx="10668000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Работа по организации стажировки в Ирландской Лиге КС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9371" y="3093498"/>
            <a:ext cx="4833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Ведётся работа по формированию группы и организации поездки на стажировку в Ирландской Лиге КС с 10 по 17 ноября 2018 года.</a:t>
            </a:r>
          </a:p>
          <a:p>
            <a:pPr algn="just"/>
            <a:r>
              <a:rPr lang="ru-RU" dirty="0" smtClean="0"/>
              <a:t> 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" y="2409372"/>
            <a:ext cx="4564821" cy="321491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52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7485" y="391581"/>
            <a:ext cx="10668000" cy="8032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Продукция с логотипом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4714" y="2031702"/>
            <a:ext cx="414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Заказана продукция с логотипом для членов ассоциации «</a:t>
            </a:r>
            <a:r>
              <a:rPr lang="ru-RU" sz="2000" dirty="0" err="1" smtClean="0"/>
              <a:t>Гардарика</a:t>
            </a:r>
            <a:r>
              <a:rPr lang="ru-RU" sz="2000" dirty="0" smtClean="0"/>
              <a:t>»</a:t>
            </a:r>
          </a:p>
          <a:p>
            <a:pPr algn="just"/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1" y="1746479"/>
            <a:ext cx="2298139" cy="208030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3" y="3917783"/>
            <a:ext cx="2387608" cy="218032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90" y="1691274"/>
            <a:ext cx="2323296" cy="207212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38" y="3917783"/>
            <a:ext cx="2334805" cy="213869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1" y="4015577"/>
            <a:ext cx="2346945" cy="21319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55710" y="4131691"/>
            <a:ext cx="2720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140 кружек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Для 3 членов </a:t>
            </a:r>
            <a:r>
              <a:rPr lang="ru-RU" dirty="0" err="1" smtClean="0"/>
              <a:t>Гардарики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Слёта «Карельский Берег»</a:t>
            </a:r>
          </a:p>
          <a:p>
            <a:r>
              <a:rPr lang="ru-RU" dirty="0" smtClean="0"/>
              <a:t>и ассоциации.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56682" y="508228"/>
            <a:ext cx="10290175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Информационная поддержка и наполняемость сайта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Гардарики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и страниц на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facebook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20" y="2713658"/>
            <a:ext cx="3873036" cy="260801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5" y="2814794"/>
            <a:ext cx="4811486" cy="240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65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1825" y="478745"/>
            <a:ext cx="10290175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Изучение 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опробирование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интернет площадок для проведения совещаний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0" y="2166096"/>
            <a:ext cx="3312097" cy="16817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0" y="4211122"/>
            <a:ext cx="3312096" cy="185664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68" y="2169559"/>
            <a:ext cx="3721192" cy="181428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01" y="2164106"/>
            <a:ext cx="3344427" cy="170490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00" y="4301150"/>
            <a:ext cx="3344427" cy="16765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48267" y="4097950"/>
            <a:ext cx="3721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</a:t>
            </a:r>
            <a:r>
              <a:rPr lang="en-US" b="1" dirty="0" err="1" smtClean="0"/>
              <a:t>myownconference</a:t>
            </a:r>
            <a:endParaRPr lang="ru-RU" b="1" dirty="0" smtClean="0"/>
          </a:p>
          <a:p>
            <a:r>
              <a:rPr lang="ru-RU" dirty="0" smtClean="0"/>
              <a:t>Площадка  </a:t>
            </a:r>
            <a:r>
              <a:rPr lang="en-US" b="1" dirty="0" smtClean="0"/>
              <a:t>webinar</a:t>
            </a:r>
            <a:endParaRPr lang="ru-RU" b="1" dirty="0" smtClean="0"/>
          </a:p>
          <a:p>
            <a:r>
              <a:rPr lang="ru-RU" dirty="0" smtClean="0"/>
              <a:t>Приобретение, установка, изучение  </a:t>
            </a:r>
            <a:r>
              <a:rPr lang="en-US" b="1" dirty="0" smtClean="0"/>
              <a:t>Microsoft</a:t>
            </a:r>
            <a:r>
              <a:rPr lang="ru-RU" b="1" dirty="0" smtClean="0"/>
              <a:t> </a:t>
            </a:r>
            <a:r>
              <a:rPr lang="en-US" b="1" dirty="0" smtClean="0"/>
              <a:t>Office 365</a:t>
            </a:r>
            <a:r>
              <a:rPr lang="ru-RU" b="1" dirty="0" smtClean="0"/>
              <a:t> </a:t>
            </a:r>
            <a:r>
              <a:rPr lang="ru-RU" dirty="0" smtClean="0"/>
              <a:t>для работы с:</a:t>
            </a:r>
          </a:p>
          <a:p>
            <a:r>
              <a:rPr lang="en-US" b="1" dirty="0" smtClean="0"/>
              <a:t>Skype</a:t>
            </a:r>
            <a:r>
              <a:rPr lang="ru-RU" b="1" dirty="0"/>
              <a:t> </a:t>
            </a:r>
            <a:r>
              <a:rPr lang="ru-RU" b="1" dirty="0" smtClean="0"/>
              <a:t>для бизнеса </a:t>
            </a:r>
            <a:endParaRPr lang="en-US" b="1" dirty="0" smtClean="0"/>
          </a:p>
          <a:p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en-US" b="1" dirty="0" smtClean="0"/>
              <a:t>Microsoft Teams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4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39028" y="493033"/>
            <a:ext cx="5754915" cy="10309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Подготовка выпуска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КУРСЕ ГАРДАРИКИ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44" y="1746479"/>
            <a:ext cx="3110841" cy="40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53506" y="141202"/>
            <a:ext cx="7775575" cy="8032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Слёт «Карельский Берег – 2018»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1003910"/>
            <a:ext cx="5307013" cy="22828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6422" y="3646265"/>
            <a:ext cx="54434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Организатор Проекта: </a:t>
            </a:r>
            <a:r>
              <a:rPr lang="ru-RU" sz="1600" dirty="0"/>
              <a:t>Ассоциация «</a:t>
            </a:r>
            <a:r>
              <a:rPr lang="ru-RU" sz="1600" dirty="0" err="1"/>
              <a:t>Гардарика</a:t>
            </a:r>
            <a:r>
              <a:rPr lang="ru-RU" sz="1600" dirty="0"/>
              <a:t>»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Со-организаторы Проекта</a:t>
            </a:r>
            <a:r>
              <a:rPr lang="ru-RU" sz="2000" dirty="0"/>
              <a:t>: </a:t>
            </a:r>
            <a:r>
              <a:rPr lang="ru-RU" sz="1600" dirty="0"/>
              <a:t>ЮРАКС, Лига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Кураторы Проекта: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1600" dirty="0" err="1"/>
              <a:t>Мариничев</a:t>
            </a:r>
            <a:r>
              <a:rPr lang="ru-RU" sz="1600" dirty="0"/>
              <a:t> Ю.Б., </a:t>
            </a:r>
            <a:r>
              <a:rPr lang="ru-RU" sz="1600" dirty="0" err="1"/>
              <a:t>Гамеров</a:t>
            </a:r>
            <a:r>
              <a:rPr lang="ru-RU" sz="1600" dirty="0"/>
              <a:t> Ю.С.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Директор Проекта: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/>
              <a:t>Тимохина Н.Н.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Место проведения Слёта:</a:t>
            </a:r>
            <a:r>
              <a:rPr lang="ru-RU" sz="2000" dirty="0"/>
              <a:t> </a:t>
            </a:r>
            <a:r>
              <a:rPr lang="ru-RU" sz="1600" dirty="0"/>
              <a:t>Республика Карелия,  </a:t>
            </a:r>
            <a:br>
              <a:rPr lang="ru-RU" sz="1600" dirty="0"/>
            </a:br>
            <a:r>
              <a:rPr lang="ru-RU" sz="1600" dirty="0"/>
              <a:t>пос. Вяртсиля, турбаза «</a:t>
            </a:r>
            <a:r>
              <a:rPr lang="ru-RU" sz="1600" dirty="0" err="1"/>
              <a:t>Гардарика</a:t>
            </a:r>
            <a:r>
              <a:rPr lang="ru-RU" sz="1600" dirty="0"/>
              <a:t>»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Даты проведения: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/>
              <a:t>17 – 21.07.2017</a:t>
            </a:r>
            <a:br>
              <a:rPr lang="ru-RU" sz="16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Оператор Слета: </a:t>
            </a:r>
            <a:r>
              <a:rPr lang="ru-RU" sz="1600" dirty="0"/>
              <a:t>«Клевер Фонд»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49847" y="3663959"/>
            <a:ext cx="5658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Деловая программа</a:t>
            </a:r>
            <a:r>
              <a:rPr lang="ru-RU" dirty="0" smtClean="0"/>
              <a:t>: обучающие секции, тренинги,</a:t>
            </a:r>
          </a:p>
          <a:p>
            <a:r>
              <a:rPr lang="ru-RU" dirty="0" smtClean="0"/>
              <a:t>практики, дискуссии, круглый стол – 12 секций.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Культурная программа: </a:t>
            </a:r>
            <a:r>
              <a:rPr lang="ru-RU" dirty="0" smtClean="0"/>
              <a:t>тематические вечера, конкурсы,</a:t>
            </a:r>
          </a:p>
          <a:p>
            <a:r>
              <a:rPr lang="ru-RU" dirty="0" smtClean="0"/>
              <a:t>и фестивали. Экскурсии в Крепость «</a:t>
            </a:r>
            <a:r>
              <a:rPr lang="ru-RU" dirty="0" err="1" smtClean="0"/>
              <a:t>Корела</a:t>
            </a:r>
            <a:r>
              <a:rPr lang="ru-RU" dirty="0" smtClean="0"/>
              <a:t>» и </a:t>
            </a:r>
          </a:p>
          <a:p>
            <a:r>
              <a:rPr lang="ru-RU" dirty="0" smtClean="0"/>
              <a:t>Горный парк «</a:t>
            </a:r>
            <a:r>
              <a:rPr lang="ru-RU" dirty="0" err="1" smtClean="0"/>
              <a:t>Рускеала</a:t>
            </a:r>
            <a:r>
              <a:rPr lang="ru-RU" dirty="0" smtClean="0"/>
              <a:t>».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Спортивная программа: </a:t>
            </a:r>
            <a:r>
              <a:rPr lang="ru-RU" dirty="0" smtClean="0"/>
              <a:t>оздоровительные мероприятия, </a:t>
            </a:r>
          </a:p>
          <a:p>
            <a:r>
              <a:rPr lang="ru-RU" dirty="0" smtClean="0"/>
              <a:t>соревнования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Детский клуб: </a:t>
            </a:r>
            <a:r>
              <a:rPr lang="ru-RU" dirty="0" smtClean="0"/>
              <a:t>занятия и игры, детский пресс-центр.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778032">
            <a:off x="-145307" y="1483602"/>
            <a:ext cx="33700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100 </a:t>
            </a:r>
          </a:p>
          <a:p>
            <a:pPr algn="ctr"/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участников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52008">
            <a:off x="8650455" y="1587348"/>
            <a:ext cx="3304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из России и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Казахстана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4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086" y="536121"/>
            <a:ext cx="7775575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Внеочередное Общее собрание членов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Гардарики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9601" y="2510972"/>
            <a:ext cx="5119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19 июля на территории отель-клуба «Гардарика» состоялось внеочередное Общее собрание членов нашей ассоциации, на котором были подведены итоги 1-го полугодия 2018 года, разработаны планы и стратегии на будущее.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2510972"/>
            <a:ext cx="4295752" cy="242630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44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9601" y="361949"/>
            <a:ext cx="6154056" cy="16119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Новый член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Гардарики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КПК «Нижегородский КС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Народные инвестиции»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799" y="2928477"/>
            <a:ext cx="6338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Первым вопросом повестки дня Внеочередного общего собрания  19 июля 2018 года было принятие в члены ассоциации КПК из города Нижний Новгород  «Народные инвестиции». Ранее данный кооператив, согласно Уставу ассоциации проходил, так называемый, "кандидатский стаж", а теперь решением собрания получил статус полноценного члена </a:t>
            </a:r>
            <a:r>
              <a:rPr lang="ru-RU" dirty="0" err="1" smtClean="0"/>
              <a:t>Гардарики</a:t>
            </a:r>
            <a:r>
              <a:rPr lang="ru-RU" dirty="0" smtClean="0"/>
              <a:t>.  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4" y="2696709"/>
            <a:ext cx="3749675" cy="24948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3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8393" y="492578"/>
            <a:ext cx="10013950" cy="8032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Второй международный форум кредитных товариществ Казахстана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Взгляд в будущее»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6743" y="2772230"/>
            <a:ext cx="603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/>
              </a:rPr>
              <a:t>Организатором форума выступила Ассоциация кредитных товариществ, при поддержке Аграрной кредитной корпорации. В работе форума принимали участие наши представители - Председатель Совета </a:t>
            </a:r>
            <a:r>
              <a:rPr lang="ru-RU" sz="2000" dirty="0" err="1" smtClean="0">
                <a:effectLst/>
              </a:rPr>
              <a:t>Гардарики</a:t>
            </a:r>
            <a:r>
              <a:rPr lang="ru-RU" sz="2000" dirty="0" smtClean="0">
                <a:effectLst/>
              </a:rPr>
              <a:t>, Шубина Галина Васильевна (КПК "Металлист") и член Совета, </a:t>
            </a:r>
            <a:r>
              <a:rPr lang="ru-RU" sz="2000" dirty="0" err="1" smtClean="0">
                <a:effectLst/>
              </a:rPr>
              <a:t>Мариничев</a:t>
            </a:r>
            <a:r>
              <a:rPr lang="ru-RU" sz="2000" dirty="0" smtClean="0">
                <a:effectLst/>
              </a:rPr>
              <a:t> Юрий Борисович (КПК "Касса взаимного кредита"). 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2632755"/>
            <a:ext cx="3758067" cy="281401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50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8393" y="536121"/>
            <a:ext cx="10013950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Проект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Основные направления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развития финансового рынка Российской Федерации на период 2019-2021 годов".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4" y="2452916"/>
            <a:ext cx="628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/>
              </a:rPr>
              <a:t>14 августа в Северо-Западном главном управлении Банка России представили проект "Основные направления развития финансового рынка Российской Федерации на период 2019-2021 годов". </a:t>
            </a:r>
          </a:p>
          <a:p>
            <a:pPr algn="just"/>
            <a:r>
              <a:rPr lang="ru-RU" sz="2000" dirty="0" smtClean="0">
                <a:effectLst/>
              </a:rPr>
              <a:t>От ассоциации Гардарика на этой встрече присутствовали: Екатерина Витальевна Корсунская - заместитель исполнительного директора ассоциации "Гардарика", Вадим Владимирович </a:t>
            </a:r>
            <a:r>
              <a:rPr lang="ru-RU" sz="2000" dirty="0" err="1" smtClean="0">
                <a:effectLst/>
              </a:rPr>
              <a:t>Ходос</a:t>
            </a:r>
            <a:r>
              <a:rPr lang="ru-RU" sz="2000" dirty="0" smtClean="0">
                <a:effectLst/>
              </a:rPr>
              <a:t> - Председатель ревизионной комиссии КПК «КВК», Илья Леонидович Горохов - директор КПК второго уровня "Межрегиональная резервная касса"</a:t>
            </a:r>
            <a:r>
              <a:rPr lang="ru-RU" sz="2000" dirty="0" smtClean="0">
                <a:effectLst/>
                <a:hlinkClick r:id="rId2" tooltip="https://www.reservkassa.ru/"/>
              </a:rPr>
              <a:t>,</a:t>
            </a:r>
            <a:r>
              <a:rPr lang="ru-RU" sz="2000" dirty="0" smtClean="0">
                <a:effectLst/>
              </a:rPr>
              <a:t> член Правления КПК "КВК"</a:t>
            </a:r>
            <a:r>
              <a:rPr lang="ru-RU" dirty="0"/>
              <a:t>.</a:t>
            </a:r>
            <a:r>
              <a:rPr lang="ru-RU" sz="2000" dirty="0" smtClean="0">
                <a:effectLst/>
              </a:rPr>
              <a:t> 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4" y="2641600"/>
            <a:ext cx="3993924" cy="283888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49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8120" y="753836"/>
            <a:ext cx="10015537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Организована встреча делегации из Румынии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031" y="2386328"/>
            <a:ext cx="6284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/>
              </a:rPr>
              <a:t>28 августа в Петербурге, на базе одного из наших кооперативов, КПК "Металлист" мы принимали делегацию Центральной Федерации кредитных союзов Румынии (</a:t>
            </a:r>
            <a:r>
              <a:rPr lang="ru-RU" sz="2000" dirty="0" err="1" smtClean="0">
                <a:effectLst/>
              </a:rPr>
              <a:t>Central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Federation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of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Romanian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Credit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Unions</a:t>
            </a:r>
            <a:r>
              <a:rPr lang="ru-RU" sz="2000" dirty="0" smtClean="0">
                <a:effectLst/>
              </a:rPr>
              <a:t> (FEDCAR)). Данная встреча явилась результатом сотрудничества румынской кооперации с Лигой Кредитных Союзов и Ассоциации Кредитных Союзов Гардарика. 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6" y="2257498"/>
            <a:ext cx="3973060" cy="281220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6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942975"/>
            <a:ext cx="10668000" cy="803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Расширенное заседание Совета ассоциации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99" y="2002971"/>
            <a:ext cx="4141143" cy="411789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53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6463" y="768350"/>
            <a:ext cx="10015537" cy="8032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КПК «Кредит-Партнер»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16" y="2527175"/>
            <a:ext cx="478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/>
              </a:rPr>
              <a:t>19 сентября состоялось заседание Совета Ассоциации, и у </a:t>
            </a:r>
            <a:r>
              <a:rPr lang="ru-RU" sz="2000" dirty="0" err="1" smtClean="0">
                <a:effectLst/>
              </a:rPr>
              <a:t>Гардарики</a:t>
            </a:r>
            <a:r>
              <a:rPr lang="ru-RU" sz="2000" dirty="0" smtClean="0">
                <a:effectLst/>
              </a:rPr>
              <a:t> появился новый кандидат в члены Ассоциации - кредитный потребительский кооператив «Кредит-Партнер» из столицы Забайкальского края, г. Чита. 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4" y="2527175"/>
            <a:ext cx="3947886" cy="222068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3556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607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Информация о проделанной работе</vt:lpstr>
      <vt:lpstr>Слёт «Карельский Берег – 2018»</vt:lpstr>
      <vt:lpstr>Внеочередное Общее собрание членов Гардарики</vt:lpstr>
      <vt:lpstr>Новый член Гардарики КПК «Нижегородский КС  «Народные инвестиции»</vt:lpstr>
      <vt:lpstr>Второй международный форум кредитных товариществ Казахстана  «Взгляд в будущее»</vt:lpstr>
      <vt:lpstr>Проект "Основные направления развития финансового рынка Российской Федерации на период 2019-2021 годов".</vt:lpstr>
      <vt:lpstr>Организована встреча делегации из Румынии</vt:lpstr>
      <vt:lpstr>Расширенное заседание Совета ассоциации</vt:lpstr>
      <vt:lpstr>КПК «Кредит-Партнер» </vt:lpstr>
      <vt:lpstr>Итоговое заседание оргкомитета Х Международного Слёта кредитных союзов России "Карельский Берег - 2018"</vt:lpstr>
      <vt:lpstr>VII форум кредитных союзов Юга России: «Южная инициатива: «Осень» в кредитной кооперации. Ответы на вызовы».</vt:lpstr>
      <vt:lpstr>Работа по организации стажировки в Ирландской Лиге КС</vt:lpstr>
      <vt:lpstr>Продукция с логотипом</vt:lpstr>
      <vt:lpstr>Информационная поддержка и наполняемость сайта Гардарики и страниц на facebook</vt:lpstr>
      <vt:lpstr>Изучение и опробирование интернет площадок для проведения совещаний</vt:lpstr>
      <vt:lpstr>Подготовка выпуска В КУРСЕ ГАРДАРИКИ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проделанной работе</dc:title>
  <dc:creator>Гардарика ассоциация</dc:creator>
  <cp:lastModifiedBy>Ирина Кряжева</cp:lastModifiedBy>
  <cp:revision>22</cp:revision>
  <dcterms:created xsi:type="dcterms:W3CDTF">2018-10-15T06:58:24Z</dcterms:created>
  <dcterms:modified xsi:type="dcterms:W3CDTF">2018-10-30T08:49:42Z</dcterms:modified>
</cp:coreProperties>
</file>